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56" r:id="rId3"/>
    <p:sldId id="257" r:id="rId4"/>
    <p:sldId id="2601" r:id="rId5"/>
    <p:sldId id="261" r:id="rId6"/>
    <p:sldId id="450" r:id="rId7"/>
    <p:sldId id="364" r:id="rId8"/>
    <p:sldId id="431" r:id="rId9"/>
    <p:sldId id="2564" r:id="rId10"/>
    <p:sldId id="2565" r:id="rId11"/>
    <p:sldId id="2566" r:id="rId12"/>
    <p:sldId id="274" r:id="rId13"/>
    <p:sldId id="2552" r:id="rId14"/>
    <p:sldId id="2574" r:id="rId15"/>
    <p:sldId id="2579" r:id="rId16"/>
    <p:sldId id="2530" r:id="rId17"/>
    <p:sldId id="2531" r:id="rId18"/>
    <p:sldId id="279" r:id="rId19"/>
    <p:sldId id="2569" r:id="rId20"/>
    <p:sldId id="376" r:id="rId21"/>
    <p:sldId id="2609" r:id="rId22"/>
    <p:sldId id="2602" r:id="rId23"/>
    <p:sldId id="2606" r:id="rId24"/>
    <p:sldId id="2603" r:id="rId25"/>
    <p:sldId id="2570" r:id="rId26"/>
    <p:sldId id="303" r:id="rId27"/>
    <p:sldId id="439" r:id="rId28"/>
    <p:sldId id="2611" r:id="rId29"/>
    <p:sldId id="259" r:id="rId30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:p15="http://schemas.microsoft.com/office/powerpoint/2012/main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4E9FC"/>
    <a:srgbClr val="0196FF"/>
    <a:srgbClr val="D5EDFF"/>
    <a:srgbClr val="25A6FE"/>
    <a:srgbClr val="B0C5B8"/>
    <a:srgbClr val="EC0080"/>
    <a:srgbClr val="FAC1D4"/>
    <a:srgbClr val="FFF6FF"/>
    <a:srgbClr val="F2C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2440" autoAdjust="0"/>
  </p:normalViewPr>
  <p:slideViewPr>
    <p:cSldViewPr snapToGrid="0">
      <p:cViewPr varScale="1">
        <p:scale>
          <a:sx n="90" d="100"/>
          <a:sy n="90" d="100"/>
        </p:scale>
        <p:origin x="660" y="84"/>
      </p:cViewPr>
      <p:guideLst>
        <p:guide orient="horz" pos="1644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285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707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2542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73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807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76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906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0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148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6679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305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jpg"/><Relationship Id="rId5" Type="http://schemas.openxmlformats.org/officeDocument/2006/relationships/image" Target="../media/image27.gi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7025" y="1972005"/>
            <a:ext cx="2974050" cy="3101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3288915" y="657579"/>
            <a:ext cx="4148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CHỦ </a:t>
            </a:r>
            <a:r>
              <a:rPr lang="en-US" sz="2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ĐỀ 8: ĐỒ CHƠI – TRÒ CHƠI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331947" y="943698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4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ay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aây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700ADB2B-A67F-481B-812C-55F7BC1A15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1"/>
          <a:stretch/>
        </p:blipFill>
        <p:spPr>
          <a:xfrm>
            <a:off x="4141019" y="259486"/>
            <a:ext cx="5002982" cy="3274541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15" y="1527703"/>
            <a:ext cx="3892554" cy="2088097"/>
            <a:chOff x="256915" y="1527702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 smtClean="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ây</a:t>
              </a:r>
              <a:endPara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d</a:t>
              </a:r>
              <a:r>
                <a:rPr lang="en-US" sz="5400" dirty="0" smtClean="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ây</a:t>
              </a:r>
              <a:endPara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id="{BB3F6C64-1BE0-49F0-8382-0D7AE0830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3532" r="7160" b="35835"/>
          <a:stretch/>
        </p:blipFill>
        <p:spPr>
          <a:xfrm rot="172890" flipH="1">
            <a:off x="4179358" y="1567774"/>
            <a:ext cx="4924896" cy="1760759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306727A7-B9FD-4816-A10E-14661122A4DC}"/>
              </a:ext>
            </a:extLst>
          </p:cNvPr>
          <p:cNvSpPr/>
          <p:nvPr/>
        </p:nvSpPr>
        <p:spPr>
          <a:xfrm>
            <a:off x="5533878" y="3521937"/>
            <a:ext cx="21852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 d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Tập viết - ay">
            <a:hlinkClick r:id="" action="ppaction://media"/>
            <a:extLst>
              <a:ext uri="{FF2B5EF4-FFF2-40B4-BE49-F238E27FC236}">
                <a16:creationId xmlns:a16="http://schemas.microsoft.com/office/drawing/2014/main" id="{AD823FAB-CE1B-4A36-B214-6C9679AE7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7897" y="772916"/>
            <a:ext cx="416052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07FE6-2B22-4476-9487-53C03BD3F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94307"/>
            <a:ext cx="9144000" cy="25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ập viết - ây">
            <a:hlinkClick r:id="" action="ppaction://media"/>
            <a:extLst>
              <a:ext uri="{FF2B5EF4-FFF2-40B4-BE49-F238E27FC236}">
                <a16:creationId xmlns:a16="http://schemas.microsoft.com/office/drawing/2014/main" id="{3A4A613D-8A45-4278-8033-170F186C9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6926" y="776319"/>
            <a:ext cx="4580068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C56F8-0AA7-4C4A-BF09-E9C1A127B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58"/>
          <a:stretch/>
        </p:blipFill>
        <p:spPr>
          <a:xfrm>
            <a:off x="11791" y="1494361"/>
            <a:ext cx="9120419" cy="24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C2E66-BB2F-47D7-A16E-F1AE12B8D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" t="385" b="636"/>
          <a:stretch/>
        </p:blipFill>
        <p:spPr>
          <a:xfrm>
            <a:off x="-18390" y="1884163"/>
            <a:ext cx="9180781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EC29139A-43F3-4A83-A45F-A19228D8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26644" r="12470" b="27633"/>
          <a:stretch/>
        </p:blipFill>
        <p:spPr>
          <a:xfrm>
            <a:off x="40251" y="1042707"/>
            <a:ext cx="5156791" cy="3129369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5CDCB026-05A4-44D2-BBB3-546AD1F33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14" y="458149"/>
            <a:ext cx="4480863" cy="3747738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5466E5C3-5571-413C-8C37-57AF8026F0B3}"/>
              </a:ext>
            </a:extLst>
          </p:cNvPr>
          <p:cNvSpPr txBox="1"/>
          <p:nvPr/>
        </p:nvSpPr>
        <p:spPr>
          <a:xfrm>
            <a:off x="1683049" y="4131353"/>
            <a:ext cx="20956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E43686C5-4C2B-4654-BE0D-D6CA632A1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819" r="22448" b="9965"/>
          <a:stretch/>
        </p:blipFill>
        <p:spPr>
          <a:xfrm>
            <a:off x="5940591" y="1168697"/>
            <a:ext cx="2630263" cy="2962656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6A77160E-4CEC-42FD-BAFE-AF7AC57F96B5}"/>
              </a:ext>
            </a:extLst>
          </p:cNvPr>
          <p:cNvSpPr txBox="1"/>
          <p:nvPr/>
        </p:nvSpPr>
        <p:spPr>
          <a:xfrm>
            <a:off x="6207884" y="4131353"/>
            <a:ext cx="20956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00427122-85F8-41CA-9EA3-CBE588A84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389" y="1053728"/>
            <a:ext cx="3946458" cy="2959844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9F34CDA3-FB60-4087-B93A-BEAE213C2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62" y="1055106"/>
            <a:ext cx="4228348" cy="2959844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BA8B791C-FFDB-4E8E-878C-0C7A4C863907}"/>
              </a:ext>
            </a:extLst>
          </p:cNvPr>
          <p:cNvSpPr txBox="1"/>
          <p:nvPr/>
        </p:nvSpPr>
        <p:spPr>
          <a:xfrm>
            <a:off x="938741" y="4124800"/>
            <a:ext cx="28173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ảy 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bố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44AC684-4E25-4878-8052-C156AA1260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898" y="1053728"/>
            <a:ext cx="4145440" cy="295984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80BCDA45-DFB5-417F-8D22-0506E501058B}"/>
              </a:ext>
            </a:extLst>
          </p:cNvPr>
          <p:cNvSpPr/>
          <p:nvPr/>
        </p:nvSpPr>
        <p:spPr>
          <a:xfrm>
            <a:off x="5490157" y="4185387"/>
            <a:ext cx="22605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áy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197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16F48F27-96A7-4368-B1F9-16CDC80F9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1096339"/>
            <a:ext cx="2218652" cy="3169504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12883" r="7695" b="12483"/>
          <a:stretch/>
        </p:blipFill>
        <p:spPr>
          <a:xfrm>
            <a:off x="5623628" y="1421215"/>
            <a:ext cx="3291304" cy="2858989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4370" r="1609"/>
          <a:stretch/>
        </p:blipFill>
        <p:spPr>
          <a:xfrm>
            <a:off x="2707018" y="2916730"/>
            <a:ext cx="2803271" cy="1093818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6381414" y="4280204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ạy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3037305" y="4280204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0" y="4280204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46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1810" r="7204" b="16577"/>
          <a:stretch/>
        </p:blipFill>
        <p:spPr>
          <a:xfrm>
            <a:off x="213805" y="1742768"/>
            <a:ext cx="3893216" cy="2164868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4619" r="11652" b="6124"/>
          <a:stretch/>
        </p:blipFill>
        <p:spPr>
          <a:xfrm>
            <a:off x="6954905" y="1303283"/>
            <a:ext cx="2189095" cy="2604353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094" y="1223664"/>
            <a:ext cx="2655729" cy="269617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7165266" y="4284715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  <a:endParaRPr lang="vi-V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4504609" y="4284715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952770" y="4284715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306" y="2327088"/>
            <a:ext cx="2250648" cy="1648112"/>
          </a:xfrm>
          <a:prstGeom prst="rect">
            <a:avLst/>
          </a:prstGeom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5509" r="10603" b="13857"/>
          <a:stretch/>
        </p:blipFill>
        <p:spPr>
          <a:xfrm>
            <a:off x="0" y="1573804"/>
            <a:ext cx="3993931" cy="2487062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12409" r="21019" b="11611"/>
          <a:stretch/>
        </p:blipFill>
        <p:spPr>
          <a:xfrm>
            <a:off x="6659194" y="945903"/>
            <a:ext cx="2387516" cy="3114963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60060" y="107526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70" y="653893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17087" y="107244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904125" y="4274573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53285529-E6F0-48AD-A453-CF0D84D1E859}"/>
              </a:ext>
            </a:extLst>
          </p:cNvPr>
          <p:cNvGrpSpPr/>
          <p:nvPr/>
        </p:nvGrpSpPr>
        <p:grpSpPr>
          <a:xfrm>
            <a:off x="4878412" y="4197025"/>
            <a:ext cx="702436" cy="564951"/>
            <a:chOff x="3926437" y="3485034"/>
            <a:chExt cx="702436" cy="4439796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3242A766-EEBF-4CF8-B39E-6170E20ACBF8}"/>
                </a:ext>
              </a:extLst>
            </p:cNvPr>
            <p:cNvSpPr/>
            <p:nvPr/>
          </p:nvSpPr>
          <p:spPr>
            <a:xfrm>
              <a:off x="3926437" y="3812987"/>
              <a:ext cx="702436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ầy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CAE39AC-D308-4B6F-9E82-DFF02E75AE56}"/>
                </a:ext>
              </a:extLst>
            </p:cNvPr>
            <p:cNvSpPr/>
            <p:nvPr/>
          </p:nvSpPr>
          <p:spPr>
            <a:xfrm>
              <a:off x="4357882" y="3485034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3">
            <a:extLst>
              <a:ext uri="{FF2B5EF4-FFF2-40B4-BE49-F238E27FC236}">
                <a16:creationId xmlns:a16="http://schemas.microsoft.com/office/drawing/2014/main" id="{96B8F9D4-E292-4D57-8A89-66C47571C20A}"/>
              </a:ext>
            </a:extLst>
          </p:cNvPr>
          <p:cNvSpPr/>
          <p:nvPr/>
        </p:nvSpPr>
        <p:spPr>
          <a:xfrm>
            <a:off x="7352349" y="4236160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882502" y="1480978"/>
            <a:ext cx="7538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 ra chơi, bao trò chơi vẫy gọi bé. Nào đu quay , nào là nhảy dây, đã cầu mây…. Mọi trò chơi đều hay</a:t>
            </a:r>
            <a:endParaRPr lang="en-US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Tập đọc câu">
            <a:hlinkClick r:id="" action="ppaction://media"/>
            <a:extLst>
              <a:ext uri="{FF2B5EF4-FFF2-40B4-BE49-F238E27FC236}">
                <a16:creationId xmlns:a16="http://schemas.microsoft.com/office/drawing/2014/main" id="{0B953995-69C6-4B6F-9C0C-93E2A1CF9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727" y="2211617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mở rộng</a:t>
            </a: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760D9C0F-4937-4550-A7E2-DF7CD0310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5203" r="10326" b="9868"/>
          <a:stretch/>
        </p:blipFill>
        <p:spPr>
          <a:xfrm>
            <a:off x="1519275" y="1052899"/>
            <a:ext cx="6105450" cy="3731397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60294B3-5D50-4B07-B0C2-1F46BD0214BA}"/>
              </a:ext>
            </a:extLst>
          </p:cNvPr>
          <p:cNvSpPr txBox="1"/>
          <p:nvPr/>
        </p:nvSpPr>
        <p:spPr>
          <a:xfrm>
            <a:off x="621773" y="586603"/>
            <a:ext cx="25457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mũi này</a:t>
            </a:r>
            <a:endParaRPr lang="vi-VN" sz="2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25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DD690-131A-481F-9373-52B92B6F2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2480" y="226804"/>
            <a:ext cx="6179041" cy="4689892"/>
          </a:xfrm>
          <a:prstGeom prst="rect">
            <a:avLst/>
          </a:prstGeom>
        </p:spPr>
      </p:pic>
      <p:pic>
        <p:nvPicPr>
          <p:cNvPr id="4" name="Kí hiệu sách - hđmr">
            <a:extLst>
              <a:ext uri="{FF2B5EF4-FFF2-40B4-BE49-F238E27FC236}">
                <a16:creationId xmlns:a16="http://schemas.microsoft.com/office/drawing/2014/main" id="{E556B696-D309-4AA2-98D2-DD5EB5631C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D350F911-ED3F-4869-9EDB-AA5358B4305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0" y="1308759"/>
            <a:ext cx="5343525" cy="340042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b="80544"/>
          <a:stretch/>
        </p:blipFill>
        <p:spPr>
          <a:xfrm>
            <a:off x="-178185" y="-21531"/>
            <a:ext cx="9181394" cy="1369163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342778" y="349378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4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3764516" y="221475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	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" r="3287"/>
          <a:stretch/>
        </p:blipFill>
        <p:spPr>
          <a:xfrm>
            <a:off x="711212" y="762394"/>
            <a:ext cx="7581014" cy="4420486"/>
          </a:xfrm>
          <a:prstGeom prst="rect">
            <a:avLst/>
          </a:prstGeom>
        </p:spPr>
      </p:pic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B89D1EE1-DB80-45CB-A851-BD4F000EFF96}"/>
              </a:ext>
            </a:extLst>
          </p:cNvPr>
          <p:cNvSpPr/>
          <p:nvPr/>
        </p:nvSpPr>
        <p:spPr>
          <a:xfrm>
            <a:off x="5453916" y="4420485"/>
            <a:ext cx="206319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 đu quay</a:t>
            </a: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4DD195E8-1215-4931-8D33-5DCB51BE25CC}"/>
              </a:ext>
            </a:extLst>
          </p:cNvPr>
          <p:cNvSpPr/>
          <p:nvPr/>
        </p:nvSpPr>
        <p:spPr>
          <a:xfrm>
            <a:off x="1152227" y="4414259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nhảy dây</a:t>
            </a: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1D5656FF-852C-4819-9168-8441271BD27A}"/>
              </a:ext>
            </a:extLst>
          </p:cNvPr>
          <p:cNvSpPr/>
          <p:nvPr/>
        </p:nvSpPr>
        <p:spPr>
          <a:xfrm>
            <a:off x="4593266" y="2254000"/>
            <a:ext cx="166931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Nhảy 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 cò</a:t>
            </a: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28DAF810-1C11-437D-BF11-6E661A52D9D4}"/>
              </a:ext>
            </a:extLst>
          </p:cNvPr>
          <p:cNvSpPr/>
          <p:nvPr/>
        </p:nvSpPr>
        <p:spPr>
          <a:xfrm>
            <a:off x="1815065" y="2460321"/>
            <a:ext cx="96047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F7435E2-4128-4290-A088-066CA076D684}"/>
              </a:ext>
            </a:extLst>
          </p:cNvPr>
          <p:cNvSpPr/>
          <p:nvPr/>
        </p:nvSpPr>
        <p:spPr>
          <a:xfrm>
            <a:off x="6906314" y="439448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ay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9D33BC0E-3FA3-42AB-805B-32AD8857BED6}"/>
              </a:ext>
            </a:extLst>
          </p:cNvPr>
          <p:cNvSpPr/>
          <p:nvPr/>
        </p:nvSpPr>
        <p:spPr>
          <a:xfrm>
            <a:off x="5056359" y="2233479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ay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374756F-DFC7-420C-82BC-B78899086453}"/>
              </a:ext>
            </a:extLst>
          </p:cNvPr>
          <p:cNvSpPr/>
          <p:nvPr/>
        </p:nvSpPr>
        <p:spPr>
          <a:xfrm>
            <a:off x="2059669" y="439448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ây</a:t>
            </a:r>
            <a:endParaRPr lang="vi-VN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1DD87DB-9969-447C-941E-F7BBD1AE6BE5}"/>
              </a:ext>
            </a:extLst>
          </p:cNvPr>
          <p:cNvSpPr/>
          <p:nvPr/>
        </p:nvSpPr>
        <p:spPr>
          <a:xfrm>
            <a:off x="2127395" y="2436990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ây</a:t>
            </a:r>
            <a:endParaRPr lang="vi-VN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159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1.35802E-6 L -1.94444E-6 -0.07222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76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-4.19753E-6 L -4.72222E-6 -0.07222 " pathEditMode="relative" rAng="0" ptsTypes="AA">
                                      <p:cBhvr>
                                        <p:cTn id="13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4.5679E-6 L -4.16667E-6 -0.07222 " pathEditMode="relative" rAng="0" ptsTypes="AA">
                                      <p:cBhvr>
                                        <p:cTn id="21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76"/>
                            </p:stCondLst>
                            <p:childTnLst>
                              <p:par>
                                <p:cTn id="2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2222E-6 4.32099E-6 L -2.22222E-6 -0.07223 " pathEditMode="relative" rAng="0" ptsTypes="AA">
                                      <p:cBhvr>
                                        <p:cTn id="28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3033356" y="1157113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7200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a-y-ay</a:t>
            </a: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2999" b="1" kern="0" dirty="0">
                <a:solidFill>
                  <a:srgbClr val="05B5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ay</a:t>
            </a: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4880087" y="2258116"/>
            <a:ext cx="1923733" cy="37085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  <a:endParaRPr lang="en-GB" sz="110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37">
              <a:buClr>
                <a:srgbClr val="000000"/>
              </a:buClr>
              <a:defRPr/>
            </a:pPr>
            <a:endParaRPr lang="en-GB" sz="12499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Tập đọc - ay">
            <a:hlinkClick r:id="" action="ppaction://media"/>
            <a:extLst>
              <a:ext uri="{FF2B5EF4-FFF2-40B4-BE49-F238E27FC236}">
                <a16:creationId xmlns:a16="http://schemas.microsoft.com/office/drawing/2014/main" id="{41F162EB-FACD-4393-8706-11239A4F35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ay</a:t>
            </a:r>
            <a:endParaRPr lang="en-GB" sz="14999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7" name="Tập đọc - ay">
            <a:hlinkClick r:id="" action="ppaction://media"/>
            <a:extLst>
              <a:ext uri="{FF2B5EF4-FFF2-40B4-BE49-F238E27FC236}">
                <a16:creationId xmlns:a16="http://schemas.microsoft.com/office/drawing/2014/main" id="{DAD6B0DC-7FE5-4AD7-A55D-041B94381C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4164" r="18739" b="33047"/>
          <a:stretch/>
        </p:blipFill>
        <p:spPr>
          <a:xfrm rot="1338736" flipH="1">
            <a:off x="4604520" y="933334"/>
            <a:ext cx="3727427" cy="27635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D2C0D3-BA25-4805-879C-66E35196BCF8}"/>
              </a:ext>
            </a:extLst>
          </p:cNvPr>
          <p:cNvGrpSpPr/>
          <p:nvPr/>
        </p:nvGrpSpPr>
        <p:grpSpPr>
          <a:xfrm>
            <a:off x="256915" y="1527703"/>
            <a:ext cx="3892554" cy="2088097"/>
            <a:chOff x="256915" y="1527703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3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3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ay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20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</a:t>
              </a:r>
              <a:r>
                <a:rPr lang="en-US" sz="5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ày</a:t>
              </a:r>
              <a:endPara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1">
            <a:extLst>
              <a:ext uri="{FF2B5EF4-FFF2-40B4-BE49-F238E27FC236}">
                <a16:creationId xmlns:a16="http://schemas.microsoft.com/office/drawing/2014/main" id="{035FD2A3-7B0B-468E-9B3A-211E7A70CED3}"/>
              </a:ext>
            </a:extLst>
          </p:cNvPr>
          <p:cNvSpPr/>
          <p:nvPr/>
        </p:nvSpPr>
        <p:spPr>
          <a:xfrm>
            <a:off x="5443981" y="3682656"/>
            <a:ext cx="2435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3033356" y="1157114"/>
            <a:ext cx="319532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7200" i="1" kern="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</a:t>
            </a:r>
            <a:r>
              <a:rPr lang="en-GB" sz="7200" i="1" kern="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-y-</a:t>
            </a:r>
            <a:r>
              <a:rPr lang="en-US" sz="7200" i="1" kern="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ây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Viết thường">
            <a:extLst>
              <a:ext uri="{FF2B5EF4-FFF2-40B4-BE49-F238E27FC236}">
                <a16:creationId xmlns:a16="http://schemas.microsoft.com/office/drawing/2014/main" id="{10DE517A-D5A3-44D4-AB97-DE8FE66EA093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12999" b="1" kern="0" dirty="0" smtClean="0">
                <a:solidFill>
                  <a:srgbClr val="05B5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</a:t>
            </a:r>
            <a:r>
              <a:rPr lang="en-GB" sz="12999" b="1" kern="0" dirty="0" smtClean="0">
                <a:solidFill>
                  <a:srgbClr val="05B5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</a:t>
            </a:r>
            <a:endParaRPr lang="en-GB" sz="12999" b="1" kern="0" dirty="0">
              <a:solidFill>
                <a:srgbClr val="05B59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Viết tay">
            <a:extLst>
              <a:ext uri="{FF2B5EF4-FFF2-40B4-BE49-F238E27FC236}">
                <a16:creationId xmlns:a16="http://schemas.microsoft.com/office/drawing/2014/main" id="{9D949B00-44D1-43D3-91A1-C85F50C87609}"/>
              </a:ext>
            </a:extLst>
          </p:cNvPr>
          <p:cNvSpPr txBox="1"/>
          <p:nvPr/>
        </p:nvSpPr>
        <p:spPr>
          <a:xfrm>
            <a:off x="4880087" y="2258116"/>
            <a:ext cx="1923733" cy="37085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en-GB" sz="110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37">
              <a:buClr>
                <a:srgbClr val="000000"/>
              </a:buClr>
              <a:defRPr/>
            </a:pPr>
            <a:endParaRPr lang="en-GB" sz="12499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Tập đọc - ây">
            <a:hlinkClick r:id="" action="ppaction://media"/>
            <a:extLst>
              <a:ext uri="{FF2B5EF4-FFF2-40B4-BE49-F238E27FC236}">
                <a16:creationId xmlns:a16="http://schemas.microsoft.com/office/drawing/2014/main" id="{C80069FC-B5F3-4FA8-AE5F-D87FF7238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834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 dirty="0" smtClea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ây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ây">
            <a:hlinkClick r:id="" action="ppaction://media"/>
            <a:extLst>
              <a:ext uri="{FF2B5EF4-FFF2-40B4-BE49-F238E27FC236}">
                <a16:creationId xmlns:a16="http://schemas.microsoft.com/office/drawing/2014/main" id="{B2B74D43-973E-4D62-894E-1322D81CD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21482</TotalTime>
  <Words>216</Words>
  <Application>Microsoft Office PowerPoint</Application>
  <PresentationFormat>On-screen Show (16:9)</PresentationFormat>
  <Paragraphs>100</Paragraphs>
  <Slides>28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Arial-Rounded</vt:lpstr>
      <vt:lpstr>Arial-SGK-TV</vt:lpstr>
      <vt:lpstr>Calibri</vt:lpstr>
      <vt:lpstr>Calibri Light</vt:lpstr>
      <vt:lpstr>Cordia New</vt:lpstr>
      <vt:lpstr>Lato</vt:lpstr>
      <vt:lpstr>Lato Heavy</vt:lpstr>
      <vt:lpstr>Lato Light</vt:lpstr>
      <vt:lpstr>Quicksand Medium</vt:lpstr>
      <vt:lpstr>Times New Roman</vt:lpstr>
      <vt:lpstr>VNI-Avo</vt:lpstr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MAYTINH</cp:lastModifiedBy>
  <cp:revision>3778</cp:revision>
  <dcterms:created xsi:type="dcterms:W3CDTF">2020-09-09T13:29:14Z</dcterms:created>
  <dcterms:modified xsi:type="dcterms:W3CDTF">2021-10-30T15:57:09Z</dcterms:modified>
  <cp:contentStatus/>
</cp:coreProperties>
</file>